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F517-34E2-0812-3161-09FB20605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EE374-83A8-E5B7-A358-D2329AB8B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03F8C-5252-F5BA-F599-EA0539E2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6ED7-E29A-4148-C8C3-1BD65819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7EEC-555E-B9E1-B55D-A02912B7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  <p:pic>
        <p:nvPicPr>
          <p:cNvPr id="10" name="Picture 9" descr="A person with her arms raised and a purple and white background&#10;&#10;Description automatically generated">
            <a:extLst>
              <a:ext uri="{FF2B5EF4-FFF2-40B4-BE49-F238E27FC236}">
                <a16:creationId xmlns:a16="http://schemas.microsoft.com/office/drawing/2014/main" id="{73B12845-3D4F-780B-11F9-5A01582522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AE66-C4C8-34B2-6EC7-FD35BB64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379D6-96C0-1DB5-6E16-4E793AC99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69E85-A5CD-60FC-F64D-F4E31EA2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B4AE-2AAC-5690-A089-9DEFD401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383E9-1E2F-606B-3309-87DEAAA1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81284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B3CCC-1EC4-D388-024B-6A113EF17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70A80-8585-D4F5-6B50-5713BEA4E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A590D-B25E-5805-3588-330377A4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AB9A0-44A7-D46C-E785-E5643479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CEF1-5BF7-5B82-9C16-27A2CCFD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9808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9C22-01C4-14F1-6081-DFBFA4AD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36B75-AF73-6522-EFD7-523AA967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7D41-AF57-1FA8-3056-AADCA029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FAC88-3E57-1230-4B14-7AA5A121E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9A704-24A3-790A-F5DC-C8CC3602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  <p:pic>
        <p:nvPicPr>
          <p:cNvPr id="8" name="Picture 7" descr="A white and purple rectangle with text&#10;&#10;Description automatically generated">
            <a:extLst>
              <a:ext uri="{FF2B5EF4-FFF2-40B4-BE49-F238E27FC236}">
                <a16:creationId xmlns:a16="http://schemas.microsoft.com/office/drawing/2014/main" id="{14C65CD9-D269-BFC8-BFBB-90E0F1B386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2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77ADD-2463-BBD3-F72D-829E3667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83F2B-A7A1-1051-A2BB-30C3D8FF0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D7DBC-6C67-7D3E-6BE2-79A3BDE1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CD98A-16B0-C89B-E5D8-039EB0F2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9C4FF-4DAE-4118-AC4C-6171F01B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  <p:pic>
        <p:nvPicPr>
          <p:cNvPr id="8" name="Picture 7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65F44DBA-3E09-43E7-F38F-BBA5C39E1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6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91C4-6DB0-4DBA-8DF5-65424F33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72D3-6296-C407-E036-8E490EC35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BC3BA-CE3F-9483-754E-BC25D6E4C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FAE30-70D9-CDBE-0B32-BB2FBD7E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9F72-78EA-468B-AD85-C5CB8C13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18132-D446-B749-A001-87F32779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0793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90FE8-B6DF-5CEC-6C75-5706E8E1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FD093-E244-0CAE-7D39-779909149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66163-97F0-2ECC-EC13-6A21B1F4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FBDDE-E4D6-FADB-ADD2-E8C6850F2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450DE-D769-9DF0-0FDD-2FA510DE9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154F8-7DC5-B5F0-793E-8D3C5F52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A2E080-7519-5EA2-1D1E-083F3FDC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C5DB5-C059-8102-B51D-458AD464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8935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2E30-E462-96EF-616D-4634F0F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06B97-AFC1-B25D-7344-A1464547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54326-1716-9C53-78EB-FCB14A74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47477-F954-DF28-6A77-698172A0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550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014E7-EFFA-3EFC-FA5A-7C7BE17A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2AF19-EBB5-9053-D4F4-F0A0CAEE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B8AE4-C5E9-1170-4512-DA2E54CA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052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850A-015F-FD5C-224E-27171F40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ED7D-53F5-0DFC-0CCD-1188F0B5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21C20-A4F9-F1DB-B7A7-1788F055C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10C2C-F4A3-E3D2-5B5B-9048701FE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57DD4-F64E-E3CC-AFB8-FAC33592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1ABBE-23E4-7FD6-78D4-5A997EE5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534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D18F-F38B-6993-A7B9-FB081829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F2377C-CC58-5EAE-7928-5FCE2F808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C0A13-1AAB-1B0F-6F4D-18BBA385A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0443E-B43C-CC07-2A1E-573F7616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E154B-5351-1841-C16F-6AD13D86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14519-E410-1DD2-CD73-57AB9EC2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870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36749-7D13-2C0A-B2EB-A5ECB42C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56843-0E8B-4C03-5D7F-43F8D432D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C7A1C-6D32-49A9-E84C-EE009AF21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AF299A-891C-0F48-A7F5-E75D2DE0D7B2}" type="datetimeFigureOut">
              <a:rPr lang="en-BR" smtClean="0"/>
              <a:t>06/09/24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995E1-841A-AA6A-9EB1-1094BB597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9985C-5821-9123-581A-EE6CC314F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BCB8C2-378F-0A45-9BCE-7315F0DE95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9473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4A88-C8C9-6646-8038-B81ACA7FB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2184"/>
            <a:ext cx="9144000" cy="2387600"/>
          </a:xfrm>
        </p:spPr>
        <p:txBody>
          <a:bodyPr/>
          <a:lstStyle/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0340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2586C7-DA4D-CA5A-8A7A-EEBCA32A7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83"/>
            <a:ext cx="10515600" cy="4351338"/>
          </a:xfrm>
        </p:spPr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4507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BE3E-45C5-1425-DB80-376B7B2A7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83"/>
            <a:ext cx="10515600" cy="4351338"/>
          </a:xfrm>
        </p:spPr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8893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Paulo Araujo da Silva Junior</dc:creator>
  <cp:lastModifiedBy>Paulo Araujo da Silva Junior</cp:lastModifiedBy>
  <cp:revision>1</cp:revision>
  <dcterms:created xsi:type="dcterms:W3CDTF">2024-09-06T18:06:34Z</dcterms:created>
  <dcterms:modified xsi:type="dcterms:W3CDTF">2024-09-06T18:10:26Z</dcterms:modified>
</cp:coreProperties>
</file>